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3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308-6FDC-467D-AC1A-B9303155C212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8BD3-F7B0-4967-AD5C-BC529636C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3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308-6FDC-467D-AC1A-B9303155C212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8BD3-F7B0-4967-AD5C-BC529636C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54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308-6FDC-467D-AC1A-B9303155C212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8BD3-F7B0-4967-AD5C-BC529636C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1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308-6FDC-467D-AC1A-B9303155C212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8BD3-F7B0-4967-AD5C-BC529636C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42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308-6FDC-467D-AC1A-B9303155C212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8BD3-F7B0-4967-AD5C-BC529636C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8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308-6FDC-467D-AC1A-B9303155C212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8BD3-F7B0-4967-AD5C-BC529636C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4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308-6FDC-467D-AC1A-B9303155C212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8BD3-F7B0-4967-AD5C-BC529636C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21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308-6FDC-467D-AC1A-B9303155C212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8BD3-F7B0-4967-AD5C-BC529636C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09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308-6FDC-467D-AC1A-B9303155C212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8BD3-F7B0-4967-AD5C-BC529636C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91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308-6FDC-467D-AC1A-B9303155C212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8BD3-F7B0-4967-AD5C-BC529636C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94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308-6FDC-467D-AC1A-B9303155C212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8BD3-F7B0-4967-AD5C-BC529636C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95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B308-6FDC-467D-AC1A-B9303155C212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8BD3-F7B0-4967-AD5C-BC529636C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95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Evolution de la ville ouvrière : image des rapports sociaux-spatiaux ville-usine. A propos de la fresque creusotine de Bernard </a:t>
            </a:r>
            <a:r>
              <a:rPr lang="fr-FR" sz="2800" dirty="0" err="1" smtClean="0"/>
              <a:t>Morot</a:t>
            </a:r>
            <a:r>
              <a:rPr lang="fr-FR" sz="2800" dirty="0" smtClean="0"/>
              <a:t>-Gaudry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z="2400" dirty="0" smtClean="0"/>
          </a:p>
          <a:p>
            <a:r>
              <a:rPr lang="fr-FR" sz="2400" dirty="0" smtClean="0"/>
              <a:t>11 février 2013</a:t>
            </a:r>
          </a:p>
          <a:p>
            <a:r>
              <a:rPr lang="fr-FR" sz="1800" dirty="0" smtClean="0"/>
              <a:t>Corinne Luxembourg – </a:t>
            </a:r>
            <a:r>
              <a:rPr lang="fr-FR" sz="1800" dirty="0" err="1" smtClean="0"/>
              <a:t>Univ</a:t>
            </a:r>
            <a:r>
              <a:rPr lang="fr-FR" sz="1800" dirty="0" smtClean="0"/>
              <a:t>. Lille Nord de France – Artois – EA2468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416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4" y="62627"/>
            <a:ext cx="8811823" cy="6608867"/>
          </a:xfrm>
        </p:spPr>
      </p:pic>
    </p:spTree>
    <p:extLst>
      <p:ext uri="{BB962C8B-B14F-4D97-AF65-F5344CB8AC3E}">
        <p14:creationId xmlns:p14="http://schemas.microsoft.com/office/powerpoint/2010/main" val="21176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372708"/>
          </a:xfrm>
        </p:spPr>
      </p:pic>
    </p:spTree>
    <p:extLst>
      <p:ext uri="{BB962C8B-B14F-4D97-AF65-F5344CB8AC3E}">
        <p14:creationId xmlns:p14="http://schemas.microsoft.com/office/powerpoint/2010/main" val="24003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1" y="224645"/>
            <a:ext cx="8523791" cy="6392843"/>
          </a:xfrm>
        </p:spPr>
      </p:pic>
    </p:spTree>
    <p:extLst>
      <p:ext uri="{BB962C8B-B14F-4D97-AF65-F5344CB8AC3E}">
        <p14:creationId xmlns:p14="http://schemas.microsoft.com/office/powerpoint/2010/main" val="35261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5" y="260648"/>
            <a:ext cx="8689161" cy="5649491"/>
          </a:xfrm>
        </p:spPr>
      </p:pic>
    </p:spTree>
    <p:extLst>
      <p:ext uri="{BB962C8B-B14F-4D97-AF65-F5344CB8AC3E}">
        <p14:creationId xmlns:p14="http://schemas.microsoft.com/office/powerpoint/2010/main" val="895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5" y="1052737"/>
            <a:ext cx="8550239" cy="4176463"/>
          </a:xfrm>
        </p:spPr>
      </p:pic>
    </p:spTree>
    <p:extLst>
      <p:ext uri="{BB962C8B-B14F-4D97-AF65-F5344CB8AC3E}">
        <p14:creationId xmlns:p14="http://schemas.microsoft.com/office/powerpoint/2010/main" val="16828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01008"/>
            <a:ext cx="4543425" cy="28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571999" cy="413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4" y="96497"/>
            <a:ext cx="8667807" cy="6500855"/>
          </a:xfrm>
        </p:spPr>
      </p:pic>
    </p:spTree>
    <p:extLst>
      <p:ext uri="{BB962C8B-B14F-4D97-AF65-F5344CB8AC3E}">
        <p14:creationId xmlns:p14="http://schemas.microsoft.com/office/powerpoint/2010/main" val="29130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" y="332656"/>
            <a:ext cx="8867203" cy="6282707"/>
          </a:xfrm>
        </p:spPr>
      </p:pic>
    </p:spTree>
    <p:extLst>
      <p:ext uri="{BB962C8B-B14F-4D97-AF65-F5344CB8AC3E}">
        <p14:creationId xmlns:p14="http://schemas.microsoft.com/office/powerpoint/2010/main" val="35156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8519" y="879972"/>
            <a:ext cx="6857736" cy="5143302"/>
          </a:xfrm>
        </p:spPr>
      </p:pic>
    </p:spTree>
    <p:extLst>
      <p:ext uri="{BB962C8B-B14F-4D97-AF65-F5344CB8AC3E}">
        <p14:creationId xmlns:p14="http://schemas.microsoft.com/office/powerpoint/2010/main" val="11011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96952"/>
            <a:ext cx="8975777" cy="1224135"/>
          </a:xfrm>
        </p:spPr>
      </p:pic>
    </p:spTree>
    <p:extLst>
      <p:ext uri="{BB962C8B-B14F-4D97-AF65-F5344CB8AC3E}">
        <p14:creationId xmlns:p14="http://schemas.microsoft.com/office/powerpoint/2010/main" val="38775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6338"/>
            <a:ext cx="6480720" cy="6312078"/>
          </a:xfrm>
        </p:spPr>
      </p:pic>
    </p:spTree>
    <p:extLst>
      <p:ext uri="{BB962C8B-B14F-4D97-AF65-F5344CB8AC3E}">
        <p14:creationId xmlns:p14="http://schemas.microsoft.com/office/powerpoint/2010/main" val="39485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7" y="332656"/>
            <a:ext cx="8139749" cy="6104812"/>
          </a:xfrm>
        </p:spPr>
      </p:pic>
    </p:spTree>
    <p:extLst>
      <p:ext uri="{BB962C8B-B14F-4D97-AF65-F5344CB8AC3E}">
        <p14:creationId xmlns:p14="http://schemas.microsoft.com/office/powerpoint/2010/main" val="10265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19801" cy="6464851"/>
          </a:xfrm>
        </p:spPr>
      </p:pic>
    </p:spTree>
    <p:extLst>
      <p:ext uri="{BB962C8B-B14F-4D97-AF65-F5344CB8AC3E}">
        <p14:creationId xmlns:p14="http://schemas.microsoft.com/office/powerpoint/2010/main" val="32892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322061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2" y="260648"/>
            <a:ext cx="8259762" cy="6194822"/>
          </a:xfrm>
        </p:spPr>
      </p:pic>
    </p:spTree>
    <p:extLst>
      <p:ext uri="{BB962C8B-B14F-4D97-AF65-F5344CB8AC3E}">
        <p14:creationId xmlns:p14="http://schemas.microsoft.com/office/powerpoint/2010/main" val="35595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1" y="2852936"/>
            <a:ext cx="8978711" cy="1864898"/>
          </a:xfrm>
        </p:spPr>
      </p:pic>
    </p:spTree>
    <p:extLst>
      <p:ext uri="{BB962C8B-B14F-4D97-AF65-F5344CB8AC3E}">
        <p14:creationId xmlns:p14="http://schemas.microsoft.com/office/powerpoint/2010/main" val="39557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15231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37</Words>
  <Application>Microsoft Office PowerPoint</Application>
  <PresentationFormat>Affichage à l'écran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Evolution de la ville ouvrière : image des rapports sociaux-spatiaux ville-usine. A propos de la fresque creusotine de Bernard Morot-Gaudry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de la ville ouvrière : image des rapports sociaux-spatiaux ville-usine. A propos de la fresque creusotine de Bernard Morot-Gaudry</dc:title>
  <dc:creator>Corinne Luxembourg</dc:creator>
  <cp:lastModifiedBy>Corinne Luxembourg</cp:lastModifiedBy>
  <cp:revision>6</cp:revision>
  <dcterms:created xsi:type="dcterms:W3CDTF">2013-02-10T11:13:49Z</dcterms:created>
  <dcterms:modified xsi:type="dcterms:W3CDTF">2014-05-19T19:37:09Z</dcterms:modified>
</cp:coreProperties>
</file>