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6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75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35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44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31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65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87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47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7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22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88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81482-7FF1-49C8-9B3C-ED43583E632E}" type="datetimeFigureOut">
              <a:rPr lang="fr-FR" smtClean="0"/>
              <a:t>22/10/2012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D2CF1-5D94-49F7-AFC6-88F465A94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1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4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9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6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0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6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8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0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5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1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2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536448"/>
            <a:ext cx="7763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7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Affichage à l'écran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 </dc:creator>
  <cp:lastModifiedBy> </cp:lastModifiedBy>
  <cp:revision>3</cp:revision>
  <dcterms:created xsi:type="dcterms:W3CDTF">2012-10-22T07:47:00Z</dcterms:created>
  <dcterms:modified xsi:type="dcterms:W3CDTF">2012-10-22T07:54:32Z</dcterms:modified>
</cp:coreProperties>
</file>